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3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10/27/16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10/27/16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10/27/16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10/27/16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10/27/16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10/27/16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10/27/16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87455_415867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6688"/>
            <a:ext cx="9144000" cy="499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54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estern-motel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874" y="605266"/>
            <a:ext cx="8197642" cy="5636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72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d5b86235903b1b2b9f3eb47e6afbf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8970"/>
            <a:ext cx="9144000" cy="6475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10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rgensonne c1952 By Edward Hopper_137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143" y="446489"/>
            <a:ext cx="8572500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72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49115"/>
            <a:ext cx="9144000" cy="505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72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b_53.18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1125"/>
            <a:ext cx="9144000" cy="642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72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om_in_New_York_193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993" y="0"/>
            <a:ext cx="86173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72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opper.chair-car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3692" y="831935"/>
            <a:ext cx="6412405" cy="502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72272"/>
      </p:ext>
    </p:extLst>
  </p:cSld>
  <p:clrMapOvr>
    <a:masterClrMapping/>
  </p:clrMapOvr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7</TotalTime>
  <Words>0</Words>
  <Application>Microsoft Macintosh PowerPoint</Application>
  <PresentationFormat>On-screen Show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 Black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Ruth Dusseault</dc:creator>
  <cp:keywords/>
  <dc:description/>
  <cp:lastModifiedBy>Ruth Dusseault</cp:lastModifiedBy>
  <cp:revision>5</cp:revision>
  <dcterms:created xsi:type="dcterms:W3CDTF">2016-10-27T13:56:01Z</dcterms:created>
  <dcterms:modified xsi:type="dcterms:W3CDTF">2016-10-27T14:03:58Z</dcterms:modified>
  <cp:category/>
</cp:coreProperties>
</file>